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4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27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415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511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519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899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48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561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73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844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81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562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20D0B-8AA1-452C-964C-23AEC3CE053E}" type="datetimeFigureOut">
              <a:rPr lang="es-MX" smtClean="0"/>
              <a:t>20/07/2020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6FA3-47F0-4374-9699-008BAF8E3F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593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t="27778" r="33889" b="33704"/>
          <a:stretch/>
        </p:blipFill>
        <p:spPr>
          <a:xfrm>
            <a:off x="8610600" y="1803400"/>
            <a:ext cx="2937028" cy="195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3" t="21852" r="31250" b="32963"/>
          <a:stretch/>
        </p:blipFill>
        <p:spPr>
          <a:xfrm>
            <a:off x="5029199" y="1803400"/>
            <a:ext cx="3297561" cy="3175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7963" r="20417" b="26296"/>
          <a:stretch/>
        </p:blipFill>
        <p:spPr>
          <a:xfrm>
            <a:off x="198145" y="1807408"/>
            <a:ext cx="4614268" cy="317099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7785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12607" y="1062454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3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23839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Rectangular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370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64" y="2330469"/>
            <a:ext cx="3381375" cy="28384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7" y="2330469"/>
            <a:ext cx="32099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600661" y="445869"/>
            <a:ext cx="10572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Tornillo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886782"/>
            <a:ext cx="5121224" cy="38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49737" y="1966793"/>
            <a:ext cx="2371725" cy="41719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53" y="1966793"/>
            <a:ext cx="23717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0892" y="599757"/>
            <a:ext cx="19367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Cono de boliche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69308"/>
            <a:ext cx="5308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7" y="2157292"/>
            <a:ext cx="2739339" cy="37766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63" y="2157293"/>
            <a:ext cx="2263343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160892" y="599757"/>
            <a:ext cx="21805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Envase retornable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19400" y="1861185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268537"/>
            <a:ext cx="3133725" cy="39719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9" y="2316161"/>
            <a:ext cx="24003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1256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Engrane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1657350"/>
            <a:ext cx="4851400" cy="3638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99" y="1758950"/>
            <a:ext cx="4715933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330469"/>
            <a:ext cx="4394200" cy="29211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5" y="2330469"/>
            <a:ext cx="3829270" cy="29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9403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Tuerca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5" y="1553408"/>
            <a:ext cx="4588934" cy="34417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19" y="1553409"/>
            <a:ext cx="4588933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98003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2157293"/>
            <a:ext cx="2714625" cy="418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72" y="2157293"/>
            <a:ext cx="22383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545501"/>
            <a:ext cx="4030662" cy="32165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0" y="2545501"/>
            <a:ext cx="4485019" cy="306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0328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Estrella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9" y="1527097"/>
            <a:ext cx="4270219" cy="32026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527097"/>
            <a:ext cx="4305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176925" y="495300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70398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297113"/>
            <a:ext cx="4216465" cy="31172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5" y="2297113"/>
            <a:ext cx="4671591" cy="27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432300" y="199192"/>
            <a:ext cx="12234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Escaleras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9725"/>
            <a:ext cx="4216400" cy="3162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4" y="1510467"/>
            <a:ext cx="4348744" cy="32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1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9" y="4852792"/>
            <a:ext cx="4229100" cy="1743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29320" y="1561958"/>
            <a:ext cx="2438442" cy="33233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1" y="2104946"/>
            <a:ext cx="3820302" cy="22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72740" y="300792"/>
            <a:ext cx="23407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Recipiente Perfume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07" y="1692196"/>
            <a:ext cx="4114193" cy="308564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7" y="1692196"/>
            <a:ext cx="4114193" cy="30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2251075"/>
            <a:ext cx="1781175" cy="4095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38" y="2157293"/>
            <a:ext cx="1989861" cy="412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1651000" y="8763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05600" y="849989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2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3772740" y="300792"/>
            <a:ext cx="2307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Prisma rectangular</a:t>
            </a: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627312"/>
            <a:ext cx="4254500" cy="3190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7" y="1678112"/>
            <a:ext cx="4242640" cy="3181980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9645650" y="3002402"/>
            <a:ext cx="590550" cy="693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3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55203" y="322124"/>
            <a:ext cx="128112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</a:t>
            </a:r>
          </a:p>
          <a:p>
            <a:endParaRPr lang="es-MX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9700" y="1480185"/>
            <a:ext cx="16017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baja</a:t>
            </a:r>
          </a:p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449039" y="1480185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Calidad alta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57" y="2157293"/>
            <a:ext cx="1581150" cy="2038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5307" y="3313111"/>
            <a:ext cx="1666875" cy="39909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157293"/>
            <a:ext cx="1973987" cy="187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4364474" y="1092200"/>
            <a:ext cx="152958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Fotografía 1</a:t>
            </a:r>
          </a:p>
          <a:p>
            <a:endParaRPr lang="es-MX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254412" y="244790"/>
            <a:ext cx="17497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Tubo conector</a:t>
            </a:r>
          </a:p>
          <a:p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39610"/>
            <a:ext cx="48895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111</Words>
  <Application>Microsoft Office PowerPoint</Application>
  <PresentationFormat>Panorámica</PresentationFormat>
  <Paragraphs>63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IVAN MARTINEZ</dc:creator>
  <cp:lastModifiedBy>CESAR IVAN MARTINEZ</cp:lastModifiedBy>
  <cp:revision>11</cp:revision>
  <dcterms:created xsi:type="dcterms:W3CDTF">2020-07-18T23:27:05Z</dcterms:created>
  <dcterms:modified xsi:type="dcterms:W3CDTF">2020-07-20T16:47:20Z</dcterms:modified>
</cp:coreProperties>
</file>